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96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74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17543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1740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5682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579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057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9797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1925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1456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7791C2-8717-42E8-87E4-6A314B18615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979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791C2-8717-42E8-87E4-6A314B186159}" type="datetimeFigureOut">
              <a:rPr lang="en-US" smtClean="0"/>
              <a:t>2/4/2025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EDECB-E9A2-44E0-9DAC-40C929E697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6092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667000"/>
            <a:ext cx="7772400" cy="933450"/>
          </a:xfrm>
        </p:spPr>
        <p:txBody>
          <a:bodyPr/>
          <a:lstStyle/>
          <a:p>
            <a:r>
              <a:rPr lang="en-US" b="1" dirty="0">
                <a:latin typeface="Algerian" panose="04020705040A02060702" pitchFamily="82" charset="0"/>
              </a:rPr>
              <a:t>Family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914400"/>
          </a:xfr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0098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</Words>
  <Application>Microsoft Office PowerPoint</Application>
  <PresentationFormat>On-screen Show (4:3)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Algerian</vt:lpstr>
      <vt:lpstr>Arial</vt:lpstr>
      <vt:lpstr>Calibri</vt:lpstr>
      <vt:lpstr>Office Theme</vt:lpstr>
      <vt:lpstr>Family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Corona Virus</dc:title>
  <dc:creator>Windows User</dc:creator>
  <cp:lastModifiedBy>user</cp:lastModifiedBy>
  <cp:revision>16</cp:revision>
  <dcterms:created xsi:type="dcterms:W3CDTF">2021-02-02T11:36:17Z</dcterms:created>
  <dcterms:modified xsi:type="dcterms:W3CDTF">2025-02-04T13:03:10Z</dcterms:modified>
</cp:coreProperties>
</file>