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7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6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0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9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933450"/>
          </a:xfrm>
        </p:spPr>
        <p:txBody>
          <a:bodyPr/>
          <a:lstStyle/>
          <a:p>
            <a:r>
              <a:rPr lang="en-US" b="1" dirty="0">
                <a:latin typeface="Algerian" panose="04020705040A02060702" pitchFamily="82" charset="0"/>
              </a:rPr>
              <a:t>Family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Algerian</vt:lpstr>
      <vt:lpstr>Arial</vt:lpstr>
      <vt:lpstr>Calibri</vt:lpstr>
      <vt:lpstr>Office Theme</vt:lpstr>
      <vt:lpstr>Family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user</cp:lastModifiedBy>
  <cp:revision>16</cp:revision>
  <dcterms:created xsi:type="dcterms:W3CDTF">2021-02-02T11:36:17Z</dcterms:created>
  <dcterms:modified xsi:type="dcterms:W3CDTF">2025-02-04T13:03:10Z</dcterms:modified>
</cp:coreProperties>
</file>